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9" r:id="rId8"/>
    <p:sldId id="270" r:id="rId9"/>
    <p:sldId id="271" r:id="rId10"/>
    <p:sldId id="272" r:id="rId11"/>
    <p:sldId id="261" r:id="rId12"/>
    <p:sldId id="259" r:id="rId13"/>
    <p:sldId id="260" r:id="rId14"/>
    <p:sldId id="262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B" initials="L" lastIdx="1" clrIdx="0">
    <p:extLst>
      <p:ext uri="{19B8F6BF-5375-455C-9EA6-DF929625EA0E}">
        <p15:presenceInfo xmlns:p15="http://schemas.microsoft.com/office/powerpoint/2012/main" userId="L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047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38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22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42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5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26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74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044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73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94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26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BAE1B-3DBF-4E08-84DA-68EC67197B39}" type="datetimeFigureOut">
              <a:rPr lang="zh-TW" altLang="en-US" smtClean="0"/>
              <a:t>2015/12/21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CE652-0C96-4DCD-A1AC-BB0F25AFF4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42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8000" dirty="0" smtClean="0"/>
              <a:t>FSL_FEAT</a:t>
            </a:r>
            <a:endParaRPr lang="zh-TW" altLang="en-US" sz="8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5315808"/>
            <a:ext cx="9144000" cy="1203526"/>
          </a:xfrm>
        </p:spPr>
        <p:txBody>
          <a:bodyPr>
            <a:noAutofit/>
          </a:bodyPr>
          <a:lstStyle/>
          <a:p>
            <a:pPr algn="r"/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簡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報者：林家任</a:t>
            </a: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作業系統：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U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buntu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600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12192000" cy="22833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041"/>
            <a:ext cx="12192000" cy="11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TW" dirty="0"/>
              <a:t>Atlas tool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75632"/>
            <a:ext cx="5689600" cy="37303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66" y="1875640"/>
            <a:ext cx="6316133" cy="3729296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166533" y="1321356"/>
            <a:ext cx="4850096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9350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fslmaths BA44 -add BA45 -thr 50 -bin Broca</a:t>
            </a: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27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Featquery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9601"/>
            <a:ext cx="5842000" cy="355780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1" y="1879602"/>
            <a:ext cx="6038809" cy="35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High-resolution Single-Session Overlays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45" y="1298840"/>
            <a:ext cx="7800975" cy="519112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44" y="1298840"/>
            <a:ext cx="7800975" cy="519112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43" y="1298840"/>
            <a:ext cx="7800975" cy="519112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43" y="1298839"/>
            <a:ext cx="7800975" cy="519112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41" y="1298839"/>
            <a:ext cx="7800975" cy="519112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39" y="1298838"/>
            <a:ext cx="78009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Custom Waveforms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7" y="1027906"/>
            <a:ext cx="3983540" cy="48429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67" y="1027906"/>
            <a:ext cx="7696134" cy="48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4" y="1981201"/>
            <a:ext cx="8585199" cy="28617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3" y="1986845"/>
            <a:ext cx="8585199" cy="28617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1" y="1986845"/>
            <a:ext cx="8602131" cy="28673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1" y="1981202"/>
            <a:ext cx="8619059" cy="28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2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" y="1236135"/>
            <a:ext cx="12193937" cy="247226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" y="3809999"/>
            <a:ext cx="12193941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" y="1092203"/>
            <a:ext cx="12152180" cy="2463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" y="3708401"/>
            <a:ext cx="12152179" cy="25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78371" y="141890"/>
            <a:ext cx="108939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 smtClean="0"/>
              <a:t>Outline</a:t>
            </a:r>
          </a:p>
          <a:p>
            <a:pPr algn="ctr"/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78371" y="1340069"/>
            <a:ext cx="1144576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b="1" dirty="0"/>
              <a:t>．</a:t>
            </a:r>
            <a:r>
              <a:rPr kumimoji="0" lang="zh-TW" altLang="zh-TW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fmri_fluency</a:t>
            </a:r>
            <a:r>
              <a:rPr kumimoji="0" lang="zh-TW" alt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zh-TW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</a:rPr>
              <a:t>FEAT</a:t>
            </a:r>
          </a:p>
          <a:p>
            <a:pPr lvl="0"/>
            <a:endParaRPr kumimoji="0" lang="en-US" altLang="zh-TW" sz="3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lvl="0"/>
            <a:r>
              <a:rPr lang="zh-TW" altLang="en-US" sz="3600" b="1" dirty="0" smtClean="0"/>
              <a:t>．</a:t>
            </a:r>
            <a:r>
              <a:rPr lang="en-US" altLang="zh-TW" sz="3600" dirty="0" smtClean="0"/>
              <a:t>Atlas tool</a:t>
            </a:r>
          </a:p>
          <a:p>
            <a:pPr lvl="0"/>
            <a:endParaRPr lang="en-US" altLang="zh-TW" sz="3600" dirty="0" smtClean="0"/>
          </a:p>
          <a:p>
            <a:pPr lvl="0"/>
            <a:r>
              <a:rPr lang="zh-TW" altLang="en-US" sz="3600" b="1" dirty="0" smtClean="0"/>
              <a:t>．</a:t>
            </a:r>
            <a:r>
              <a:rPr lang="en-US" altLang="zh-TW" sz="3600" dirty="0" err="1" smtClean="0"/>
              <a:t>Featquery</a:t>
            </a:r>
            <a:endParaRPr lang="en-US" altLang="zh-TW" sz="3600" dirty="0" smtClean="0"/>
          </a:p>
          <a:p>
            <a:pPr lvl="0"/>
            <a:endParaRPr kumimoji="0" lang="en-US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zh-TW" altLang="en-US" sz="3600" dirty="0" smtClean="0"/>
              <a:t>．</a:t>
            </a:r>
            <a:r>
              <a:rPr lang="en-US" altLang="zh-TW" sz="3600" dirty="0" smtClean="0"/>
              <a:t>High-resolution </a:t>
            </a:r>
            <a:r>
              <a:rPr lang="en-US" altLang="zh-TW" sz="3600" dirty="0"/>
              <a:t>Single-Session Overlays</a:t>
            </a:r>
          </a:p>
          <a:p>
            <a:pPr lvl="0"/>
            <a:endParaRPr kumimoji="0" lang="zh-TW" altLang="zh-TW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/>
            <a:r>
              <a:rPr lang="zh-TW" altLang="en-US" sz="3600" dirty="0" smtClean="0"/>
              <a:t>．</a:t>
            </a:r>
            <a:r>
              <a:rPr lang="en-US" altLang="zh-TW" sz="3600" dirty="0"/>
              <a:t>C</a:t>
            </a:r>
            <a:r>
              <a:rPr lang="en-US" altLang="zh-TW" sz="3600" dirty="0" smtClean="0"/>
              <a:t>ustom Waveforms</a:t>
            </a:r>
          </a:p>
          <a:p>
            <a:endParaRPr lang="zh-TW" altLang="en-US" sz="2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43934"/>
            <a:ext cx="801314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3500" tIns="45720" rIns="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7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zh-TW" dirty="0">
                <a:solidFill>
                  <a:srgbClr val="000000"/>
                </a:solidFill>
              </a:rPr>
              <a:t>fmri_fluency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FEAT</a:t>
            </a:r>
            <a:br>
              <a:rPr lang="en-US" altLang="zh-TW" dirty="0">
                <a:solidFill>
                  <a:srgbClr val="000000"/>
                </a:solidFill>
              </a:rPr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0" y="1027906"/>
            <a:ext cx="2981741" cy="527758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359" y="1027906"/>
            <a:ext cx="4276000" cy="52775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78" y="1027906"/>
            <a:ext cx="423643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6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27" y="315911"/>
            <a:ext cx="7903105" cy="61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" y="1540934"/>
            <a:ext cx="10617200" cy="3860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" y="1540934"/>
            <a:ext cx="10617202" cy="38608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" y="1513225"/>
            <a:ext cx="10693401" cy="388850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5" y="1513225"/>
            <a:ext cx="10693403" cy="38885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5" y="1540933"/>
            <a:ext cx="10693403" cy="388851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5" y="1540932"/>
            <a:ext cx="10693403" cy="38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796"/>
            <a:ext cx="12192000" cy="306797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7457"/>
            <a:ext cx="12192000" cy="30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4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532"/>
            <a:ext cx="12192000" cy="30679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0026"/>
            <a:ext cx="12192000" cy="306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7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798"/>
            <a:ext cx="12192000" cy="30679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4" y="3897705"/>
            <a:ext cx="10718799" cy="28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5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933"/>
            <a:ext cx="12192000" cy="2032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3575"/>
            <a:ext cx="12192000" cy="228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57</Words>
  <Application>Microsoft Office PowerPoint</Application>
  <PresentationFormat>寬螢幕</PresentationFormat>
  <Paragraphs>19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新細明體</vt:lpstr>
      <vt:lpstr>標楷體</vt:lpstr>
      <vt:lpstr>Arial</vt:lpstr>
      <vt:lpstr>Calibri</vt:lpstr>
      <vt:lpstr>Calibri Light</vt:lpstr>
      <vt:lpstr>Office 佈景主題</vt:lpstr>
      <vt:lpstr>FSL_FEAT</vt:lpstr>
      <vt:lpstr>PowerPoint 簡報</vt:lpstr>
      <vt:lpstr>fmri_fluency FEAT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Atlas tool </vt:lpstr>
      <vt:lpstr>Featquery</vt:lpstr>
      <vt:lpstr>High-resolution Single-Session Overlays </vt:lpstr>
      <vt:lpstr>Custom Waveforms  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FSL_FEAT</dc:title>
  <dc:creator>LAB</dc:creator>
  <cp:lastModifiedBy>LAB</cp:lastModifiedBy>
  <cp:revision>24</cp:revision>
  <dcterms:created xsi:type="dcterms:W3CDTF">2015-12-21T07:20:01Z</dcterms:created>
  <dcterms:modified xsi:type="dcterms:W3CDTF">2015-12-21T14:23:11Z</dcterms:modified>
</cp:coreProperties>
</file>